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2719-903B-E21F-BDCE-FDBA0070C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31F10-FDD2-59E4-8B40-9FDF6647D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1A970-CF82-5991-8D53-19C3E485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2A6D-4DC6-6605-B145-06BEAB55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1AC40-754B-3A24-B4A1-BD0D9E55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58C9-883E-46B8-67BB-4B667C45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C747A-5CE6-04B7-A6E9-DD319B50B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291D2-0DF2-0899-9975-C8EA2BFE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57FD0-5C0A-5325-CB41-F3C1795C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08E4-CF5F-CE9A-63E4-A4BAA65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45A6E-CB02-BFFF-4840-196ECEC40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EA487-5BF1-D271-6927-3CB9C11C6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6E3FA-7179-4C34-1C70-88BC1B94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35BE-3363-7ED1-168F-23AA11F2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2EEE-96C2-E36F-1F16-DF44EC9E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B29A-AB79-3914-67EC-75EFF8FD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41C2-F6F6-D7B9-2E6D-AE8F5833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D5609-E7B4-3A05-341B-2ADBE20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CD83-B36C-13E3-465E-06DD3341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331C2-DCF8-BDAF-1114-6A664647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962A-84EA-BB9B-CA82-3B491737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3E88C-C31D-3FB7-553D-0400CFE0A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E37C-5A29-2BEC-BE59-6C13B437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4E875-FADD-40CA-45C5-3E9339A6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BCF1-0A77-CDE9-A7E9-9CFD7C4B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AFBD-AA85-7262-4D8B-C378F030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E070-32DE-95B0-6889-DD0A10863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76559-5798-9FDA-9992-9F75E51E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28B8D-E3C1-F46D-D3D0-4006D40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DE819-5BCF-A66D-5F5B-72BB870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0E9E3-2A89-8434-A159-5390F8F4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671E-13CF-F1F5-B420-D27BA224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6AD3C-A521-EEB1-059F-B5AC5CE9D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1C02D-7C2A-1526-458A-758263A31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0D4F0-7A89-6DF6-C236-F165624AD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4AE0F-03D7-4769-DD5C-220F724E4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D277F-136B-B14F-F76A-7EAE2FE0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7D472-F4FE-F100-EBC9-2D1A44CB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D2CAF-717C-03BD-7A82-565D94D3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8C3D-DABE-2757-ADB2-E83D997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72F9F-EA0A-7222-EEC7-9EE3378C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F41AD-EC7C-F191-6617-112DC41E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E5636-ABAA-C13F-803D-98C37697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7AF99-94E8-D370-F12B-BE1A5842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A3C86-541B-FC22-3708-CB16C1E1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CDE32-AA4B-EEDF-314A-5BD73282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54C0-0A76-764A-461B-69485DD6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75A7A-3D63-2E14-6824-8A80925A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0B12A-8086-24C9-9F69-C8EE535D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1CB4D-7FE9-12EA-4462-DE19F3D2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7316F-6F18-4EFF-DE04-71AE3674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91A0D-BE87-CB1A-7BFC-81E31C7C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2719-11A6-B12B-4E21-A1066185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0ED1C-FF45-06AB-73CC-0A16F2926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1D55C-9E3E-6300-A3A6-854BAAA50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213C2-2D1A-5BC6-6734-BC522A5B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B8025-2EEE-FE64-8FD8-3A1BED35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49288-55E5-5502-D529-0E3F7061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3320F-A46A-E4C1-C55F-C4F9E8AB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37C9D-26C9-F1A1-DFF2-94967670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E309F-C897-24A5-BD09-E4ABD85BE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41865-A1FE-2A43-9145-B81F65DE33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9469-EAAA-B6EB-C502-95B6390BC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FFCFF-C5FC-AE60-D5A6-CA0611738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09CDB-4B2E-DC40-B35D-A911E69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8F22-5638-3871-38DF-2071C76D4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90" y="1122363"/>
            <a:ext cx="11657610" cy="519531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F7E41-4495-4711-9E08-48C3BACEE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7ED9C-A85D-3DB7-0C3F-EBDD14DFE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31" y="320634"/>
            <a:ext cx="8514608" cy="61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709C-08E0-101A-3B76-AA35053A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5AC297-25C2-AD80-7B3C-D60178293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219710" cy="7018317"/>
          </a:xfrm>
        </p:spPr>
      </p:pic>
    </p:spTree>
    <p:extLst>
      <p:ext uri="{BB962C8B-B14F-4D97-AF65-F5344CB8AC3E}">
        <p14:creationId xmlns:p14="http://schemas.microsoft.com/office/powerpoint/2010/main" val="210049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6F19-A112-0B93-8DD8-DF8373B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851FA-FD7C-D66B-C6AF-619AE50A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30" y="0"/>
            <a:ext cx="12370130" cy="6857999"/>
          </a:xfrm>
        </p:spPr>
      </p:pic>
    </p:spTree>
    <p:extLst>
      <p:ext uri="{BB962C8B-B14F-4D97-AF65-F5344CB8AC3E}">
        <p14:creationId xmlns:p14="http://schemas.microsoft.com/office/powerpoint/2010/main" val="167194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08AA-8CF1-D23B-C2B2-EADF363E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6C363-7AE1-439B-8EAB-FD91A86B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9703" cy="6857999"/>
          </a:xfrm>
        </p:spPr>
      </p:pic>
    </p:spTree>
    <p:extLst>
      <p:ext uri="{BB962C8B-B14F-4D97-AF65-F5344CB8AC3E}">
        <p14:creationId xmlns:p14="http://schemas.microsoft.com/office/powerpoint/2010/main" val="362136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0BBA-842B-2EAB-D509-9AA8611E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744AB9-5BB3-4313-BDA6-2DD43EDD3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2" y="0"/>
            <a:ext cx="12287002" cy="6857999"/>
          </a:xfrm>
        </p:spPr>
      </p:pic>
    </p:spTree>
    <p:extLst>
      <p:ext uri="{BB962C8B-B14F-4D97-AF65-F5344CB8AC3E}">
        <p14:creationId xmlns:p14="http://schemas.microsoft.com/office/powerpoint/2010/main" val="322104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2FAB-0865-0DF0-CD2B-96BEE7AC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4628FF-4755-01D6-2B99-A9EEEBFCA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63908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E929-B841-F102-1D3A-FE9A9EBB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8477E-7341-9C61-A04F-85F8B7E51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6090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B959-36C1-4A2D-60D1-ADA98C76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1F068D-D65E-06F9-CFAD-9E605D8C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00593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9D9D-B96B-3FAE-0527-1BD42CA5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9B0532-1109-A31A-6425-8154ACB12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99815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priyadanr@gmail.com</dc:creator>
  <cp:lastModifiedBy>priyadanr@gmail.com</cp:lastModifiedBy>
  <cp:revision>5</cp:revision>
  <dcterms:created xsi:type="dcterms:W3CDTF">2025-05-22T12:52:02Z</dcterms:created>
  <dcterms:modified xsi:type="dcterms:W3CDTF">2025-05-22T13:38:24Z</dcterms:modified>
</cp:coreProperties>
</file>